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0" r:id="rId6"/>
    <p:sldId id="259" r:id="rId7"/>
    <p:sldId id="261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23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tags" Target="../tags/tag2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7.xml"/><Relationship Id="rId5" Type="http://schemas.openxmlformats.org/officeDocument/2006/relationships/image" Target="../media/image9.png"/><Relationship Id="rId4" Type="http://schemas.openxmlformats.org/officeDocument/2006/relationships/tags" Target="../tags/tag16.xml"/><Relationship Id="rId3" Type="http://schemas.openxmlformats.org/officeDocument/2006/relationships/image" Target="../media/image7.png"/><Relationship Id="rId2" Type="http://schemas.openxmlformats.org/officeDocument/2006/relationships/tags" Target="../tags/tag15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9.png"/><Relationship Id="rId7" Type="http://schemas.openxmlformats.org/officeDocument/2006/relationships/tags" Target="../tags/tag20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tags" Target="../tags/tag19.xml"/><Relationship Id="rId3" Type="http://schemas.openxmlformats.org/officeDocument/2006/relationships/image" Target="../media/image10.png"/><Relationship Id="rId2" Type="http://schemas.openxmlformats.org/officeDocument/2006/relationships/tags" Target="../tags/tag18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 descr="R-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11000"/>
            <a:lum bright="64000" contrast="-70000"/>
          </a:blip>
          <a:srcRect t="40647" b="4450"/>
          <a:stretch>
            <a:fillRect/>
          </a:stretch>
        </p:blipFill>
        <p:spPr>
          <a:xfrm>
            <a:off x="9228455" y="-95885"/>
            <a:ext cx="1905635" cy="7050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latin typeface="Source Han Sans Heavy" panose="020B0A00000000000000" charset="-122"/>
                <a:ea typeface="Source Han Sans Heavy" panose="020B0A00000000000000" charset="-122"/>
              </a:rPr>
              <a:t>标题内容</a:t>
            </a:r>
            <a:endParaRPr lang="zh-CN" altLang="en-US" sz="4800"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0450" y="2922270"/>
            <a:ext cx="4062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本页建议使用：大标题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带</a:t>
            </a:r>
            <a:r>
              <a:rPr lang="en-US" altLang="zh-CN">
                <a:highlight>
                  <a:srgbClr val="FFFF00"/>
                </a:highlight>
              </a:rPr>
              <a:t>logo</a:t>
            </a:r>
            <a:r>
              <a:rPr lang="zh-CN" altLang="en-US">
                <a:highlight>
                  <a:srgbClr val="FFFF00"/>
                </a:highlight>
              </a:rPr>
              <a:t>和大标题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alphaModFix amt="11000"/>
            <a:lum bright="64000" contrast="-70000"/>
          </a:blip>
          <a:srcRect t="22089" b="4450"/>
          <a:stretch>
            <a:fillRect/>
          </a:stretch>
        </p:blipFill>
        <p:spPr>
          <a:xfrm rot="2160000">
            <a:off x="1223010" y="-2043430"/>
            <a:ext cx="1905635" cy="94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490335" y="3058795"/>
            <a:ext cx="198501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  <a:latin typeface="Source Han Sans Heavy" panose="020B0A00000000000000" charset="-122"/>
                <a:ea typeface="Source Han Sans Heavy" panose="020B0A00000000000000" charset="-122"/>
              </a:rPr>
              <a:t>正文内容</a:t>
            </a:r>
            <a:endParaRPr lang="zh-CN" altLang="en-US">
              <a:highlight>
                <a:srgbClr val="FFFF00"/>
              </a:highlight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biLevel thresh="50000"/>
            <a:lum bright="78000" contrast="-64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30500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tx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tx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6" name="图片 15" descr="F:\设计相关\莱茵PPT\20210803125144!Avg_avg_ac15_6.png20210803125144!Avg_avg_ac15_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40000"/>
          </a:blip>
          <a:srcRect t="-6983" b="4347"/>
          <a:stretch>
            <a:fillRect/>
          </a:stretch>
        </p:blipFill>
        <p:spPr>
          <a:xfrm>
            <a:off x="59055" y="-279400"/>
            <a:ext cx="12185650" cy="7011035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43015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540750" y="286639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3015" y="348742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40750" y="349694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332855" y="3746500"/>
            <a:ext cx="59118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490335" y="3058795"/>
            <a:ext cx="1985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highlight>
                  <a:srgbClr val="FFFF00"/>
                </a:highlight>
                <a:latin typeface="Source Han Sans Heavy" panose="020B0A00000000000000" charset="-122"/>
                <a:ea typeface="Source Han Sans Heavy" panose="020B0A00000000000000" charset="-122"/>
              </a:rPr>
              <a:t>正文内容</a:t>
            </a:r>
            <a:endParaRPr lang="zh-CN" altLang="en-US">
              <a:highlight>
                <a:srgbClr val="FFFF00"/>
              </a:highlight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8935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2610" y="349694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610" y="2875915"/>
            <a:ext cx="76200" cy="76200"/>
          </a:xfrm>
          <a:prstGeom prst="rect">
            <a:avLst/>
          </a:prstGeom>
          <a:solidFill>
            <a:schemeClr val="dk1">
              <a:alpha val="5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600305" y="2866390"/>
            <a:ext cx="288226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建议使用：带图小标题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英文</a:t>
            </a:r>
            <a:r>
              <a:rPr lang="zh-CN" altLang="en-US">
                <a:highlight>
                  <a:srgbClr val="FFFF00"/>
                </a:highlight>
              </a:rPr>
              <a:t>字体：Novecento wide 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中文字体：</a:t>
            </a:r>
            <a:r>
              <a:rPr lang="zh-CN" altLang="en-US">
                <a:highlight>
                  <a:srgbClr val="FFFF00"/>
                </a:highlight>
              </a:rPr>
              <a:t>思源黑体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548370" y="6104891"/>
            <a:ext cx="3266440" cy="266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solidFill>
                  <a:schemeClr val="tx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tx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tx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等腰三角形 16"/>
          <p:cNvSpPr/>
          <p:nvPr>
            <p:custDataLst>
              <p:tags r:id="rId3"/>
            </p:custDataLst>
          </p:nvPr>
        </p:nvSpPr>
        <p:spPr>
          <a:xfrm>
            <a:off x="0" y="2738487"/>
            <a:ext cx="6048313" cy="3286250"/>
          </a:xfrm>
          <a:prstGeom prst="triangle">
            <a:avLst>
              <a:gd name="adj" fmla="val 3258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>
            <p:custDataLst>
              <p:tags r:id="rId4"/>
            </p:custDataLst>
          </p:nvPr>
        </p:nvSpPr>
        <p:spPr>
          <a:xfrm rot="2387021">
            <a:off x="2067468" y="892994"/>
            <a:ext cx="3838192" cy="3308786"/>
          </a:xfrm>
          <a:prstGeom prst="triangle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0774" r="20774"/>
          <a:stretch>
            <a:fillRect/>
          </a:stretch>
        </p:blipFill>
        <p:spPr>
          <a:xfrm flipH="1">
            <a:off x="0" y="581255"/>
            <a:ext cx="5403159" cy="5443481"/>
          </a:xfrm>
          <a:custGeom>
            <a:avLst/>
            <a:gdLst>
              <a:gd name="connsiteX0" fmla="*/ 6807200 w 6807200"/>
              <a:gd name="connsiteY0" fmla="*/ 0 h 6858000"/>
              <a:gd name="connsiteX1" fmla="*/ 0 w 6807200"/>
              <a:gd name="connsiteY1" fmla="*/ 3429000 h 6858000"/>
              <a:gd name="connsiteX2" fmla="*/ 6807200 w 68072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7200" h="6858000">
                <a:moveTo>
                  <a:pt x="6807200" y="0"/>
                </a:moveTo>
                <a:lnTo>
                  <a:pt x="0" y="3429000"/>
                </a:lnTo>
                <a:lnTo>
                  <a:pt x="6807200" y="6858000"/>
                </a:lnTo>
                <a:close/>
              </a:path>
            </a:pathLst>
          </a:custGeom>
        </p:spPr>
      </p:pic>
      <p:sp>
        <p:nvSpPr>
          <p:cNvPr id="21" name="等腰三角形 20"/>
          <p:cNvSpPr/>
          <p:nvPr>
            <p:custDataLst>
              <p:tags r:id="rId7"/>
            </p:custDataLst>
          </p:nvPr>
        </p:nvSpPr>
        <p:spPr>
          <a:xfrm rot="2346799">
            <a:off x="2043572" y="1092988"/>
            <a:ext cx="4110227" cy="3543298"/>
          </a:xfrm>
          <a:prstGeom prst="triangle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762750" y="867188"/>
            <a:ext cx="4514850" cy="20776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  <a:t>RHINE LAB</a:t>
            </a:r>
            <a:b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</a:b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  <a:t>SYNTHESIZE    INFORMATION</a:t>
            </a:r>
            <a:b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</a:b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  <a:t>ANALYSIS   OS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" name="Title 6"/>
          <p:cNvSpPr txBox="1"/>
          <p:nvPr>
            <p:custDataLst>
              <p:tags r:id="rId9"/>
            </p:custDataLst>
          </p:nvPr>
        </p:nvSpPr>
        <p:spPr>
          <a:xfrm>
            <a:off x="6762750" y="3247612"/>
            <a:ext cx="4514850" cy="59007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2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  <a:t>rhodeskesi</a:t>
            </a:r>
            <a:endParaRPr lang="en-US" altLang="zh-CN" sz="22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" name="Title 6"/>
          <p:cNvSpPr txBox="1"/>
          <p:nvPr>
            <p:custDataLst>
              <p:tags r:id="rId10"/>
            </p:custDataLst>
          </p:nvPr>
        </p:nvSpPr>
        <p:spPr>
          <a:xfrm>
            <a:off x="6762750" y="4142491"/>
            <a:ext cx="4514850" cy="184197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2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</a:rPr>
              <a:t>confidentiality: BUSINESS USE</a:t>
            </a:r>
            <a:endParaRPr lang="zh-CN" altLang="en-US" sz="22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12306300" y="3013710"/>
            <a:ext cx="41014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本页建议使用：带图介绍内容</a:t>
            </a:r>
            <a:b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</a:br>
            <a:b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图片设置为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效果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-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三维旋转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-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透视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-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右透视</a:t>
            </a:r>
            <a:b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可以修改右侧文字</a:t>
            </a:r>
            <a:r>
              <a:rPr lang="en-US" altLang="zh-CN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介绍</a:t>
            </a:r>
            <a:b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英文字体：Novecento wide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中文字体：思源黑体</a:t>
            </a:r>
            <a:endParaRPr lang="zh-CN" altLang="en-US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081270" y="2459355"/>
            <a:ext cx="212661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663825" y="-24765"/>
            <a:ext cx="6910705" cy="69297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20975" y="-40005"/>
            <a:ext cx="6882130" cy="689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5290820" y="2646045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5125085" y="2730500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80635" y="3936365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2919730" y="301307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32005" y="1950720"/>
            <a:ext cx="581723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本页建议内容：内容划分、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部门划分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可以放一些介绍图片或文字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两部分内容建议放在左右两侧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四部分每个区域全放内容</a:t>
            </a:r>
            <a:br>
              <a:rPr lang="zh-CN" altLang="en-US">
                <a:highlight>
                  <a:srgbClr val="FFFF00"/>
                </a:highlight>
              </a:rPr>
            </a:b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中间部分的</a:t>
            </a:r>
            <a:r>
              <a:rPr lang="en-US" altLang="zh-CN">
                <a:highlight>
                  <a:srgbClr val="FFFF00"/>
                </a:highlight>
              </a:rPr>
              <a:t>logo  </a:t>
            </a:r>
            <a:r>
              <a:rPr lang="zh-CN" altLang="en-US">
                <a:highlight>
                  <a:srgbClr val="FFFF00"/>
                </a:highlight>
              </a:rPr>
              <a:t>大标题文字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小标题文字</a:t>
            </a:r>
            <a:r>
              <a:rPr lang="en-US" altLang="zh-CN">
                <a:highlight>
                  <a:srgbClr val="FFFF00"/>
                </a:highlight>
              </a:rPr>
              <a:t> </a:t>
            </a:r>
            <a:r>
              <a:rPr lang="zh-CN" altLang="en-US">
                <a:highlight>
                  <a:srgbClr val="FFFF00"/>
                </a:highlight>
              </a:rPr>
              <a:t>背景图均可修改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327890" y="4300855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42565" y="-36576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169291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874760" y="4685665"/>
            <a:ext cx="336486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998585" y="4225290"/>
            <a:ext cx="3106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Novecento wide Bold" panose="00000805000000000000" charset="0"/>
                <a:cs typeface="Novecento wide Bold" panose="00000805000000000000" charset="0"/>
              </a:rPr>
              <a:t>NAMENAME NAME</a:t>
            </a:r>
            <a:endParaRPr lang="en-US" altLang="zh-CN" sz="24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98585" y="4095115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title</a:t>
            </a:r>
            <a:endParaRPr lang="en-US" altLang="zh-CN" sz="14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48115" y="4711700"/>
            <a:ext cx="1856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Novecento wide Medium" panose="00000605000000000000" charset="0"/>
                <a:cs typeface="Novecento wide Medium" panose="00000605000000000000" charset="0"/>
              </a:rPr>
              <a:t>UID</a:t>
            </a:r>
            <a:endParaRPr lang="en-US" altLang="zh-CN" sz="14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F:\设计相关\莱茵PPT\背景小元素2.png背景小元素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96275" y="4297680"/>
            <a:ext cx="687070" cy="401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 descr="F:\设计相关\莱茵PPT\背景小元素2.png背景小元素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10804" t="62931" r="72139" b="18103"/>
          <a:stretch>
            <a:fillRect/>
          </a:stretch>
        </p:blipFill>
        <p:spPr>
          <a:xfrm>
            <a:off x="-49530" y="4425950"/>
            <a:ext cx="1847215" cy="1155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65685" y="2940050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建议内容：人物介绍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 descr="F:\设计相关\莱茵PPT\20210803130507!Avg_bg_bg_prison_corridor.png20210803130507!Avg_bg_bg_prison_corridor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297045" y="1048068"/>
            <a:ext cx="7786370" cy="437959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12" name="直接连接符 11"/>
          <p:cNvCxnSpPr/>
          <p:nvPr/>
        </p:nvCxnSpPr>
        <p:spPr>
          <a:xfrm flipH="1">
            <a:off x="2897505" y="-119380"/>
            <a:ext cx="8890" cy="7096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742565" y="5093970"/>
            <a:ext cx="319405" cy="1701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72895" y="2335530"/>
            <a:ext cx="2694305" cy="2117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道具_带框_至纯源石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grayscl/>
            <a:lum bright="-66000" contrast="12000"/>
          </a:blip>
          <a:stretch>
            <a:fillRect/>
          </a:stretch>
        </p:blipFill>
        <p:spPr>
          <a:xfrm>
            <a:off x="2048510" y="2522220"/>
            <a:ext cx="17430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1882775" y="2606675"/>
            <a:ext cx="2038350" cy="1263015"/>
          </a:xfrm>
          <a:prstGeom prst="rect">
            <a:avLst/>
          </a:prstGeom>
          <a:noFill/>
        </p:spPr>
        <p:txBody>
          <a:bodyPr wrap="square" lIns="46990" tIns="46990" rIns="46990" bIns="46990" rtlCol="0" anchor="ctr" anchorCtr="0">
            <a:spAutoFit/>
          </a:bodyPr>
          <a:p>
            <a:pPr algn="ctr"/>
            <a:r>
              <a:rPr lang="en-US" altLang="zh-CN" sz="40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HELLO</a:t>
            </a:r>
            <a:endParaRPr lang="en-US" altLang="zh-CN" sz="40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  <a:p>
            <a:pPr algn="ctr"/>
            <a:r>
              <a:rPr lang="en-US" altLang="zh-CN" sz="3600" b="1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WORLD</a:t>
            </a:r>
            <a:endParaRPr lang="en-US" altLang="zh-CN" sz="3600" b="1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38325" y="3812540"/>
            <a:ext cx="212725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00">
                <a:solidFill>
                  <a:schemeClr val="bg1">
                    <a:lumMod val="65000"/>
                  </a:schemeClr>
                </a:solidFill>
                <a:latin typeface="Novecento wide Medium" panose="00000605000000000000" charset="0"/>
                <a:cs typeface="Novecento wide Medium" panose="00000605000000000000" charset="0"/>
              </a:rPr>
              <a:t>DAMEDANEDAMEYO   DAMENANOYO</a:t>
            </a:r>
            <a:endParaRPr lang="en-US" altLang="zh-CN" sz="700">
              <a:solidFill>
                <a:schemeClr val="bg1">
                  <a:lumMod val="65000"/>
                </a:schemeClr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38325" y="2188210"/>
            <a:ext cx="1357630" cy="27241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36115" y="2134870"/>
            <a:ext cx="10839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latin typeface="Novecento wide Medium" panose="00000605000000000000" charset="0"/>
                <a:cs typeface="Novecento wide Medium" panose="00000605000000000000" charset="0"/>
              </a:rPr>
              <a:t>section</a:t>
            </a:r>
            <a:endParaRPr lang="en-US" altLang="zh-CN" sz="1600"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65575" y="2424430"/>
            <a:ext cx="182245" cy="182245"/>
          </a:xfrm>
          <a:prstGeom prst="ellipse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6203315"/>
            <a:ext cx="238125" cy="76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8125" y="6118860"/>
            <a:ext cx="14751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KEYISUIBIANXIAXIE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  <a:p>
            <a:r>
              <a:rPr lang="en-US" altLang="zh-CN" sz="1000">
                <a:latin typeface="Novecento wide Bold" panose="00000805000000000000" charset="0"/>
                <a:cs typeface="Novecento wide Bold" panose="00000805000000000000" charset="0"/>
              </a:rPr>
              <a:t>[LIMITED ACCESS]</a:t>
            </a:r>
            <a:endParaRPr lang="en-US" altLang="zh-CN" sz="1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95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8191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28680" y="879475"/>
            <a:ext cx="85725" cy="85725"/>
          </a:xfrm>
          <a:prstGeom prst="ellipse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123823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447780" y="879475"/>
            <a:ext cx="85725" cy="857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>
            <a:stCxn id="29" idx="6"/>
            <a:endCxn id="30" idx="2"/>
          </p:cNvCxnSpPr>
          <p:nvPr/>
        </p:nvCxnSpPr>
        <p:spPr>
          <a:xfrm>
            <a:off x="10904855" y="922655"/>
            <a:ext cx="123825" cy="0"/>
          </a:xfrm>
          <a:prstGeom prst="line">
            <a:avLst/>
          </a:prstGeom>
          <a:ln w="952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 flipV="1">
            <a:off x="-49530" y="2335530"/>
            <a:ext cx="76200" cy="2090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2232640" y="3053715"/>
            <a:ext cx="48202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highlight>
                  <a:srgbClr val="FFFF00"/>
                </a:highlight>
              </a:rPr>
              <a:t>图片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三维旋转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预设为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r>
              <a:rPr lang="zh-CN" altLang="en-US" sz="2400">
                <a:highlight>
                  <a:srgbClr val="FFFF00"/>
                </a:highlight>
              </a:rPr>
              <a:t>透视</a:t>
            </a:r>
            <a:r>
              <a:rPr lang="en-US" altLang="zh-CN" sz="2400">
                <a:highlight>
                  <a:srgbClr val="FFFF00"/>
                </a:highlight>
              </a:rPr>
              <a:t>-</a:t>
            </a:r>
            <a:r>
              <a:rPr lang="zh-CN" altLang="en-US" sz="2400">
                <a:highlight>
                  <a:srgbClr val="FFFF00"/>
                </a:highlight>
              </a:rPr>
              <a:t>左透视</a:t>
            </a:r>
            <a:r>
              <a:rPr lang="en-US" altLang="zh-CN" sz="2400">
                <a:highlight>
                  <a:srgbClr val="FFFF00"/>
                </a:highlight>
              </a:rPr>
              <a:t> </a:t>
            </a:r>
            <a:endParaRPr lang="en-US" altLang="zh-CN" sz="2400">
              <a:highlight>
                <a:srgbClr val="FFFF00"/>
              </a:highligh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568940" y="411480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923905" y="426656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568940" y="4418330"/>
            <a:ext cx="755015" cy="8826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568940" y="4570095"/>
            <a:ext cx="755015" cy="88265"/>
          </a:xfrm>
          <a:prstGeom prst="rect">
            <a:avLst/>
          </a:prstGeom>
          <a:solidFill>
            <a:srgbClr val="92D050">
              <a:alpha val="62000"/>
            </a:srgb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923905" y="4707255"/>
            <a:ext cx="755015" cy="88265"/>
          </a:xfrm>
          <a:prstGeom prst="rect">
            <a:avLst/>
          </a:prstGeom>
          <a:solidFill>
            <a:schemeClr val="accent3">
              <a:alpha val="62000"/>
            </a:schemeClr>
          </a:solidFill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568940" y="4844415"/>
            <a:ext cx="755015" cy="88265"/>
          </a:xfrm>
          <a:prstGeom prst="rect">
            <a:avLst/>
          </a:prstGeom>
          <a:solidFill>
            <a:schemeClr val="dk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23685" y="5139055"/>
            <a:ext cx="3305175" cy="128905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  <a:scene3d>
            <a:camera prst="perspectiveLeft">
              <a:rot lat="60000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163820" y="3422650"/>
            <a:ext cx="13462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341620" y="3422650"/>
            <a:ext cx="2244090" cy="872490"/>
          </a:xfrm>
          <a:prstGeom prst="rect">
            <a:avLst/>
          </a:prstGeom>
          <a:solidFill>
            <a:schemeClr val="dk1"/>
          </a:solidFill>
          <a:effectLst/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65775" y="3566795"/>
            <a:ext cx="1808480" cy="58356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>
                    <a:alpha val="95000"/>
                  </a:schemeClr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测试文字</a:t>
            </a:r>
            <a:endParaRPr lang="zh-CN" altLang="en-US" sz="3200">
              <a:solidFill>
                <a:schemeClr val="bg1">
                  <a:alpha val="95000"/>
                </a:schemeClr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pic>
        <p:nvPicPr>
          <p:cNvPr id="47" name="图片 46" descr="网格"/>
          <p:cNvPicPr>
            <a:picLocks noChangeAspect="1"/>
          </p:cNvPicPr>
          <p:nvPr/>
        </p:nvPicPr>
        <p:blipFill>
          <a:blip r:embed="rId6">
            <a:alphaModFix amt="20000"/>
          </a:blip>
          <a:srcRect l="43434" b="-2768"/>
          <a:stretch>
            <a:fillRect/>
          </a:stretch>
        </p:blipFill>
        <p:spPr>
          <a:xfrm>
            <a:off x="7057390" y="965200"/>
            <a:ext cx="5859145" cy="598805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8" name="图片 47" descr="F:\设计相关\莱茵PPT\背景小元素2.png背景小元素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0804" t="22319" r="72139" b="52730"/>
          <a:stretch>
            <a:fillRect/>
          </a:stretch>
        </p:blipFill>
        <p:spPr>
          <a:xfrm>
            <a:off x="-49530" y="1564640"/>
            <a:ext cx="1847215" cy="1519555"/>
          </a:xfrm>
          <a:prstGeom prst="rect">
            <a:avLst/>
          </a:prstGeom>
        </p:spPr>
      </p:pic>
      <p:pic>
        <p:nvPicPr>
          <p:cNvPr id="49" name="图片 48" descr="F:\设计相关\莱茵PPT\背景小元素2.png背景小元素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rcRect l="10804" t="62931" r="72139" b="18103"/>
          <a:stretch>
            <a:fillRect/>
          </a:stretch>
        </p:blipFill>
        <p:spPr>
          <a:xfrm>
            <a:off x="-49530" y="4418330"/>
            <a:ext cx="1847215" cy="11550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14885" y="3510915"/>
            <a:ext cx="28822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建议内容：图片介绍</a:t>
            </a: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42875" y="179705"/>
            <a:ext cx="2640330" cy="1202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  <a:t>SYNTHESIZe     INFORMATION</a:t>
            </a:r>
            <a:br>
              <a:rPr lang="en-US" altLang="zh-CN" sz="1000"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latin typeface="Novecento wide Medium" panose="00000605000000000000" charset="0"/>
                <a:cs typeface="Novecento wide Medium" panose="00000605000000000000" charset="0"/>
              </a:rPr>
              <a:t>ANALYSIS    </a:t>
            </a:r>
            <a:r>
              <a:rPr lang="en-US" altLang="zh-CN" sz="2000"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8548370" y="6111240"/>
            <a:ext cx="3266440" cy="260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03575" y="3530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 flipV="1">
            <a:off x="2499995" y="2826385"/>
            <a:ext cx="730250" cy="7308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4370" y="2830195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35" y="2458085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PART.1  SARIA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4370" y="2389505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76275" y="2375535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DEFENDER.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3240" y="2314575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616585" y="2146300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76275" y="2893060"/>
            <a:ext cx="168465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SAIDIEWODECHAOREN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91530" y="3090545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62575" y="315214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527425" y="36817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14090" y="330962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PART.2 IFRIT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27425" y="32410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529330" y="32270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CASTER.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76295" y="31661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5400000">
            <a:off x="3469640" y="29978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29330" y="3744595"/>
            <a:ext cx="1684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WODEIXIANGBANFAFANGXAIQU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WOWUDIDEXIAOHUOLONG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860030" y="239649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7917180" y="1866900"/>
            <a:ext cx="528955" cy="52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44230" y="186563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444230" y="142494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46135" y="141097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MEDIC.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93100" y="135001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5400000">
            <a:off x="8386445" y="118173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446135" y="191897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KESHIHEMODEXIAOFEIJIZHENDEHENHAOYONG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46135" y="149606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PART.3 SILENCE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362315" y="415544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H="1" flipV="1">
            <a:off x="8420100" y="4227195"/>
            <a:ext cx="537845" cy="5391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8956040" y="4767580"/>
            <a:ext cx="1835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56040" y="4326890"/>
            <a:ext cx="838835" cy="10922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957945" y="4312920"/>
            <a:ext cx="63246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solidFill>
                  <a:schemeClr val="bg1"/>
                </a:solidFill>
                <a:latin typeface="Novecento wide Medium" panose="00000605000000000000" charset="0"/>
                <a:ea typeface="Source Han Sans Heavy" panose="020B0A00000000000000" charset="-122"/>
                <a:cs typeface="Novecento wide Medium" panose="00000605000000000000" charset="0"/>
              </a:rPr>
              <a:t>SUPPORTER.</a:t>
            </a:r>
            <a:endParaRPr lang="en-US" altLang="zh-CN" sz="800">
              <a:solidFill>
                <a:schemeClr val="bg1"/>
              </a:solidFill>
              <a:latin typeface="Novecento wide Medium" panose="00000605000000000000" charset="0"/>
              <a:ea typeface="Source Han Sans Heavy" panose="020B0A00000000000000" charset="-122"/>
              <a:cs typeface="Novecento wide Medium" panose="00000605000000000000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804910" y="4251960"/>
            <a:ext cx="76200" cy="183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5400000">
            <a:off x="8898255" y="4083685"/>
            <a:ext cx="76200" cy="260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957945" y="4820920"/>
            <a:ext cx="2465705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Regular" panose="020B0500000000000000" charset="-122"/>
                <a:ea typeface="Source Han Sans Regular" panose="020B0500000000000000" charset="-122"/>
              </a:rPr>
              <a:t>ZAOQIDANREN YONGYUANDESHEN</a:t>
            </a:r>
            <a:endParaRPr lang="en-US" altLang="zh-CN" sz="800">
              <a:latin typeface="Source Han Sans Regular" panose="020B0500000000000000" charset="-122"/>
              <a:ea typeface="Source Han Sans Regular" panose="020B0500000000000000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957945" y="4398010"/>
            <a:ext cx="2207260" cy="3683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p>
            <a:pPr algn="l"/>
            <a:r>
              <a:rPr lang="en-US" altLang="zh-CN">
                <a:latin typeface="Novecento wide Bold" panose="00000805000000000000" charset="0"/>
                <a:cs typeface="Novecento wide Bold" panose="00000805000000000000" charset="0"/>
              </a:rPr>
              <a:t>PART.4 MAYER</a:t>
            </a:r>
            <a:endParaRPr lang="en-US" altLang="zh-CN"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729095" y="3241040"/>
            <a:ext cx="1927860" cy="1092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8731885" y="3248660"/>
            <a:ext cx="78105" cy="8064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696960" y="3213735"/>
            <a:ext cx="149860" cy="149860"/>
          </a:xfrm>
          <a:prstGeom prst="ellipse">
            <a:avLst/>
          </a:prstGeom>
          <a:noFill/>
          <a:ln>
            <a:solidFill>
              <a:schemeClr val="bg1">
                <a:alpha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729095" y="3234055"/>
            <a:ext cx="1494790" cy="122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800">
                <a:latin typeface="Source Han Sans Heavy" panose="020B0A00000000000000" charset="-122"/>
                <a:ea typeface="Source Han Sans Heavy" panose="020B0A00000000000000" charset="-122"/>
              </a:rPr>
              <a:t>       RHINE LAB.LLC.</a:t>
            </a:r>
            <a:endParaRPr lang="en-US" altLang="zh-CN" sz="800"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2985" y="2617470"/>
            <a:ext cx="29260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ighlight>
                  <a:srgbClr val="FFFF00"/>
                </a:highlight>
              </a:rPr>
              <a:t>建议内容：内容介绍</a:t>
            </a:r>
            <a:br>
              <a:rPr lang="zh-CN" altLang="en-US">
                <a:highlight>
                  <a:srgbClr val="FFFF00"/>
                </a:highlight>
              </a:rPr>
            </a:br>
            <a:r>
              <a:rPr lang="zh-CN" altLang="en-US">
                <a:highlight>
                  <a:srgbClr val="FFFF00"/>
                </a:highlight>
              </a:rPr>
              <a:t>图内元素内容位置均可调整</a:t>
            </a:r>
            <a:br>
              <a:rPr lang="zh-CN" altLang="en-US">
                <a:highlight>
                  <a:srgbClr val="FFFF00"/>
                </a:highlight>
              </a:rPr>
            </a:br>
            <a:endParaRPr lang="zh-CN" altLang="en-US">
              <a:highlight>
                <a:srgbClr val="FFFF00"/>
              </a:highlight>
            </a:endParaRPr>
          </a:p>
          <a:p>
            <a:pPr algn="l"/>
            <a:endParaRPr lang="zh-CN" altLang="en-US">
              <a:highlight>
                <a:srgbClr val="FFFF00"/>
              </a:highlight>
            </a:endParaRPr>
          </a:p>
          <a:p>
            <a:pPr algn="l"/>
            <a:r>
              <a:rPr lang="zh-CN" altLang="en-US">
                <a:highlight>
                  <a:srgbClr val="FFFF00"/>
                </a:highlight>
                <a:sym typeface="+mn-ea"/>
              </a:rPr>
              <a:t>英文字体：Novecento wide 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r>
              <a:rPr lang="zh-CN" altLang="en-US">
                <a:highlight>
                  <a:srgbClr val="FFFF00"/>
                </a:highlight>
                <a:sym typeface="+mn-ea"/>
              </a:rPr>
              <a:t>中文字体：思源黑体</a:t>
            </a:r>
            <a:br>
              <a:rPr lang="zh-CN" altLang="en-US">
                <a:highlight>
                  <a:srgbClr val="FFFF00"/>
                </a:highlight>
                <a:sym typeface="+mn-ea"/>
              </a:rPr>
            </a:br>
            <a:br>
              <a:rPr lang="zh-CN" altLang="en-US">
                <a:highlight>
                  <a:srgbClr val="FFFF00"/>
                </a:highlight>
                <a:sym typeface="+mn-ea"/>
              </a:rPr>
            </a:br>
            <a:endParaRPr lang="en-US" altLang="zh-CN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970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1124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20395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64485" y="3014345"/>
            <a:ext cx="6462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Source Han Sans Heavy" panose="020B0A00000000000000" charset="-122"/>
                <a:ea typeface="Source Han Sans Heavy" panose="020B0A00000000000000" charset="-122"/>
              </a:rPr>
              <a:t>标题内容</a:t>
            </a:r>
            <a:endParaRPr lang="zh-CN" altLang="en-US" sz="4800">
              <a:solidFill>
                <a:schemeClr val="bg1"/>
              </a:solidFill>
              <a:latin typeface="Source Han Sans Heavy" panose="020B0A00000000000000" charset="-122"/>
              <a:ea typeface="Source Han Sans Heavy" panose="020B0A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92000" y="301434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若单标题请居中</a:t>
            </a:r>
            <a:endParaRPr lang="zh-CN" altLang="en-US">
              <a:highlight>
                <a:srgbClr val="FFFF00"/>
              </a:highlight>
            </a:endParaRPr>
          </a:p>
          <a:p>
            <a:r>
              <a:rPr lang="zh-CN" altLang="en-US">
                <a:highlight>
                  <a:srgbClr val="FFFF00"/>
                </a:highlight>
              </a:rPr>
              <a:t>若标题与图则左右分布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875" y="173355"/>
            <a:ext cx="2640330" cy="1202690"/>
          </a:xfrm>
        </p:spPr>
        <p:txBody>
          <a:bodyPr/>
          <a:p>
            <a:r>
              <a:rPr lang="en-US" altLang="zh-CN" sz="28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br>
              <a:rPr lang="en-US" altLang="zh-CN" sz="28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SYNTHESIZE    INFORMATION</a:t>
            </a:r>
            <a:br>
              <a:rPr lang="en-US" altLang="zh-CN" sz="1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</a:br>
            <a:r>
              <a:rPr lang="en-US" altLang="zh-CN" sz="20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ANALYSIS   </a:t>
            </a:r>
            <a:r>
              <a:rPr lang="en-US" altLang="zh-CN" sz="20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OS</a:t>
            </a:r>
            <a:endParaRPr lang="en-US" altLang="zh-CN" sz="20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48370" y="6104890"/>
            <a:ext cx="3266440" cy="260350"/>
          </a:xfrm>
        </p:spPr>
        <p:txBody>
          <a:bodyPr>
            <a:normAutofit fontScale="90000"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POWERED BY </a:t>
            </a:r>
            <a:r>
              <a:rPr lang="en-US" altLang="zh-CN" sz="1200">
                <a:solidFill>
                  <a:schemeClr val="bg1"/>
                </a:solidFill>
                <a:latin typeface="Novecento wide Bold" panose="00000805000000000000" charset="0"/>
                <a:cs typeface="Novecento wide Bold" panose="00000805000000000000" charset="0"/>
              </a:rPr>
              <a:t>RHINE LAB</a:t>
            </a:r>
            <a:endParaRPr lang="en-US" altLang="zh-CN" sz="1200">
              <a:solidFill>
                <a:schemeClr val="bg1"/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238230" y="6197600"/>
            <a:ext cx="342900" cy="75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endCxn id="14" idx="1"/>
          </p:cNvCxnSpPr>
          <p:nvPr/>
        </p:nvCxnSpPr>
        <p:spPr>
          <a:xfrm>
            <a:off x="0" y="3422650"/>
            <a:ext cx="4414520" cy="6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97730" y="2933700"/>
            <a:ext cx="239395" cy="978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97730" y="2933700"/>
            <a:ext cx="2797175" cy="977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010150" y="3124835"/>
            <a:ext cx="243586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file number: H-200</a:t>
            </a:r>
            <a:endParaRPr lang="en-US" altLang="zh-CN" sz="12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from:rhodes island</a:t>
            </a:r>
            <a:endParaRPr lang="en-US" altLang="zh-CN" sz="12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  <a:p>
            <a:r>
              <a:rPr lang="en-US" altLang="zh-CN" sz="1200">
                <a:solidFill>
                  <a:schemeClr val="bg1"/>
                </a:solidFill>
                <a:latin typeface="Novecento wide Medium" panose="00000605000000000000" charset="0"/>
                <a:cs typeface="Novecento wide Medium" panose="00000605000000000000" charset="0"/>
              </a:rPr>
              <a:t>date:2022-04-23</a:t>
            </a:r>
            <a:endParaRPr lang="en-US" altLang="zh-CN" sz="1200">
              <a:solidFill>
                <a:schemeClr val="bg1"/>
              </a:solidFill>
              <a:latin typeface="Novecento wide Medium" panose="00000605000000000000" charset="0"/>
              <a:cs typeface="Novecento wide Medium" panose="00000605000000000000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4520" y="3357880"/>
            <a:ext cx="142875" cy="1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80770" y="845820"/>
            <a:ext cx="685165" cy="7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500">
                <a:solidFill>
                  <a:schemeClr val="tx1">
                    <a:alpha val="2000"/>
                  </a:schemeClr>
                </a:solidFill>
                <a:latin typeface="Novecento wide Bold" panose="00000805000000000000" charset="0"/>
                <a:cs typeface="Novecento wide Bold" panose="00000805000000000000" charset="0"/>
              </a:rPr>
              <a:t>rhodeskesi</a:t>
            </a:r>
            <a:endParaRPr lang="en-US" altLang="zh-CN" sz="500">
              <a:solidFill>
                <a:schemeClr val="tx1">
                  <a:alpha val="2000"/>
                </a:schemeClr>
              </a:solidFill>
              <a:latin typeface="Novecento wide Bold" panose="00000805000000000000" charset="0"/>
              <a:cs typeface="Novecento wide Bold" panose="00000805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1103,&quot;width&quot;:3001}"/>
</p:tagLst>
</file>

<file path=ppt/tags/tag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diagram20217108_1*f*3"/>
  <p:tag name="KSO_WM_TEMPLATE_CATEGORY" val="diagram"/>
  <p:tag name="KSO_WM_TEMPLATE_INDEX" val="202171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0d6046e566754296a903bd15172aa89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ca7e8f7fbbd4896b8fdb84d99350e68"/>
  <p:tag name="KSO_WM_UNIT_TEXT_FILL_FORE_SCHEMECOLOR_INDEX_BRIGHTNESS" val="0.25"/>
  <p:tag name="KSO_WM_UNIT_TEXT_FILL_FORE_SCHEMECOLOR_INDEX" val="13"/>
  <p:tag name="KSO_WM_UNIT_TEXT_FILL_TYPE" val="1"/>
  <p:tag name="KSO_WM_TEMPLATE_ASSEMBLE_XID" val="606570684054ed1e2fb814f6"/>
  <p:tag name="KSO_WM_TEMPLATE_ASSEMBLE_GROUPID" val="606570684054ed1e2fb814f6"/>
</p:tagLst>
</file>

<file path=ppt/tags/tag1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8_1*f*2"/>
  <p:tag name="KSO_WM_TEMPLATE_CATEGORY" val="diagram"/>
  <p:tag name="KSO_WM_TEMPLATE_INDEX" val="202171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832f6d9540884349a67828d976c06f6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6401ffa90bc455bb151c123f6dbfbf9"/>
  <p:tag name="KSO_WM_UNIT_TEXT_FILL_FORE_SCHEMECOLOR_INDEX_BRIGHTNESS" val="0.25"/>
  <p:tag name="KSO_WM_UNIT_TEXT_FILL_FORE_SCHEMECOLOR_INDEX" val="13"/>
  <p:tag name="KSO_WM_UNIT_TEXT_FILL_TYPE" val="1"/>
  <p:tag name="KSO_WM_TEMPLATE_ASSEMBLE_XID" val="606570684054ed1e2fb814f6"/>
  <p:tag name="KSO_WM_TEMPLATE_ASSEMBLE_GROUPID" val="606570684054ed1e2fb814f6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BEAUTIFY_FLAG" val="#wm#"/>
  <p:tag name="KSO_WM_TEMPLATE_CATEGORY" val="diagram"/>
  <p:tag name="KSO_WM_TEMPLATE_INDEX" val="20217108"/>
  <p:tag name="KSO_WM_SLIDE_ID" val="diagram20217108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d_f"/>
  <p:tag name="KSO_WM_SLIDE_LAYOUT_CNT" val="1_3"/>
  <p:tag name="KSO_WM_SLIDE_LAYOUT_INFO" val="{&quot;direction&quot;:1,&quot;id&quot;:&quot;2021-04-01T16:16:41&quot;,&quot;maxSize&quot;:{&quot;size1&quot;:67.4},&quot;minSize&quot;:{&quot;size1&quot;:42.5},&quot;normalSize&quot;:{&quot;size1&quot;:55.368750000000006},&quot;subLayout&quot;:[{&quot;id&quot;:&quot;2021-04-01T16:16:41&quot;,&quot;margin&quot;:{&quot;bottom&quot;:0,&quot;left&quot;:0,&quot;right&quot;:1.6670000553131104,&quot;top&quot;:0},&quot;type&quot;:0},{&quot;id&quot;:&quot;2021-04-01T16:16:41&quot;,&quot;maxSize&quot;:{&quot;size1&quot;:46.68490769692041},&quot;minSize&quot;:{&quot;size1&quot;:19.984907696920413},&quot;normalSize&quot;:{&quot;size1&quot;:43.077315104327816},&quot;subLayout&quot;:[{&quot;id&quot;:&quot;2021-04-01T16:16:41&quot;,&quot;margin&quot;:{&quot;bottom&quot;:0.02600000612437725,&quot;left&quot;:0.02600000612437725,&quot;right&quot;:2.5399999618530273,&quot;top&quot;:1.6929999589920044},&quot;type&quot;:0},{&quot;id&quot;:&quot;2021-04-01T16:16:41&quot;,&quot;maxSize&quot;:{&quot;size1&quot;:53.373486311990995},&quot;minSize&quot;:{&quot;size1&quot;:13.373486311990996},&quot;normalSize&quot;:{&quot;size1&quot;:22.883361909302778},&quot;subLayout&quot;:[{&quot;id&quot;:&quot;2021-04-01T16:16:41&quot;,&quot;margin&quot;:{&quot;bottom&quot;:0.02600000612437725,&quot;left&quot;:0.02600000612437725,&quot;right&quot;:2.5399999618530273,&quot;top&quot;:0.8199999928474426},&quot;type&quot;:0},{&quot;id&quot;:&quot;2021-04-01T16:16:41&quot;,&quot;margin&quot;:{&quot;bottom&quot;:1.6929999589920044,&quot;left&quot;:0.02600000612437725,&quot;right&quot;:2.5399999618530273,&quot;top&quot;:0.8199999928474426},&quot;type&quot;:0}]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bdf998712faa657abfd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lm&quot;,&quot;ct&quot;],&quot;fill_id&quot;:&quot;e04714e2118c42eea527c8b1655caa66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dee476ebc796406db861700e7fed1b54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8f0fa4e6e8b845b29bb79f209dff1770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f78f0398551d468c8076aa423ba4944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bdf998712faa657abfc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684054ed1e2fb814f6"/>
  <p:tag name="KSO_WM_TEMPLATE_ASSEMBLE_GROUPID" val="606570684054ed1e2fb814f6"/>
</p:tagLst>
</file>

<file path=ppt/tags/tag14.xml><?xml version="1.0" encoding="utf-8"?>
<p:tagLst xmlns:p="http://schemas.openxmlformats.org/presentationml/2006/main">
  <p:tag name="KSO_WM_UNIT_PLACING_PICTURE_USER_VIEWPORT" val="{&quot;height&quot;:2745,&quot;width&quot;:2745}"/>
</p:tagLst>
</file>

<file path=ppt/tags/tag15.xml><?xml version="1.0" encoding="utf-8"?>
<p:tagLst xmlns:p="http://schemas.openxmlformats.org/presentationml/2006/main">
  <p:tag name="KSO_WM_UNIT_PLACING_PICTURE_USER_VIEWPORT" val="{&quot;height&quot;:2745,&quot;width&quot;:2745}"/>
</p:tagLst>
</file>

<file path=ppt/tags/tag16.xml><?xml version="1.0" encoding="utf-8"?>
<p:tagLst xmlns:p="http://schemas.openxmlformats.org/presentationml/2006/main">
  <p:tag name="KSO_WM_UNIT_PLACING_PICTURE_USER_VIEWPORT" val="{&quot;height&quot;:2393,&quot;width&quot;:2909}"/>
</p:tagLst>
</file>

<file path=ppt/tags/tag17.xml><?xml version="1.0" encoding="utf-8"?>
<p:tagLst xmlns:p="http://schemas.openxmlformats.org/presentationml/2006/main">
  <p:tag name="KSO_WM_UNIT_PLACING_PICTURE_USER_VIEWPORT" val="{&quot;height&quot;:1819,&quot;width&quot;:2909}"/>
</p:tagLst>
</file>

<file path=ppt/tags/tag18.xml><?xml version="1.0" encoding="utf-8"?>
<p:tagLst xmlns:p="http://schemas.openxmlformats.org/presentationml/2006/main">
  <p:tag name="KSO_WM_UNIT_PLACING_PICTURE_USER_VIEWPORT" val="{&quot;height&quot;:6897,&quot;width&quot;:12262}"/>
</p:tagLst>
</file>

<file path=ppt/tags/tag19.xml><?xml version="1.0" encoding="utf-8"?>
<p:tagLst xmlns:p="http://schemas.openxmlformats.org/presentationml/2006/main">
  <p:tag name="KSO_WM_UNIT_PLACING_PICTURE_USER_VIEWPORT" val="{&quot;height&quot;:2745,&quot;width&quot;:2745}"/>
</p:tagLst>
</file>

<file path=ppt/tags/tag2.xml><?xml version="1.0" encoding="utf-8"?>
<p:tagLst xmlns:p="http://schemas.openxmlformats.org/presentationml/2006/main">
  <p:tag name="KSO_WM_UNIT_PLACING_PICTURE_USER_VIEWPORT" val="{&quot;height&quot;:14856,&quot;width&quot;:3001}"/>
</p:tagLst>
</file>

<file path=ppt/tags/tag20.xml><?xml version="1.0" encoding="utf-8"?>
<p:tagLst xmlns:p="http://schemas.openxmlformats.org/presentationml/2006/main">
  <p:tag name="KSO_WM_UNIT_PLACING_PICTURE_USER_VIEWPORT" val="{&quot;height&quot;:2393,&quot;width&quot;:2909}"/>
</p:tagLst>
</file>

<file path=ppt/tags/tag21.xml><?xml version="1.0" encoding="utf-8"?>
<p:tagLst xmlns:p="http://schemas.openxmlformats.org/presentationml/2006/main">
  <p:tag name="KSO_WM_UNIT_PLACING_PICTURE_USER_VIEWPORT" val="{&quot;height&quot;:1819,&quot;width&quot;:2909}"/>
</p:tagLst>
</file>

<file path=ppt/tags/tag22.xml><?xml version="1.0" encoding="utf-8"?>
<p:tagLst xmlns:p="http://schemas.openxmlformats.org/presentationml/2006/main">
  <p:tag name="KSO_WM_UNIT_PLACING_PICTURE_USER_VIEWPORT" val="{&quot;height&quot;:2745,&quot;width&quot;:2745}"/>
</p:tagLst>
</file>

<file path=ppt/tags/tag23.xml><?xml version="1.0" encoding="utf-8"?>
<p:tagLst xmlns:p="http://schemas.openxmlformats.org/presentationml/2006/main">
  <p:tag name="COMMONDATA" val="eyJoZGlkIjoiNzAzYjYzNzI1MzUyYTQ0YjZkNmEyMmM5MzQzZmQzY2UifQ=="/>
</p:tagLst>
</file>

<file path=ppt/tags/tag3.xml><?xml version="1.0" encoding="utf-8"?>
<p:tagLst xmlns:p="http://schemas.openxmlformats.org/presentationml/2006/main">
  <p:tag name="KSO_WM_UNIT_PLACING_PICTURE_USER_VIEWPORT" val="{&quot;height&quot;:11041,&quot;width&quot;:19190}"/>
</p:tagLst>
</file>

<file path=ppt/tags/tag4.xml><?xml version="1.0" encoding="utf-8"?>
<p:tagLst xmlns:p="http://schemas.openxmlformats.org/presentationml/2006/main">
  <p:tag name="KSO_WM_UNIT_SMARTLAYOUT_COMPRESS_INFO" val="{&#10;    &quot;id&quot;: &quot;2021-04-01T16:16:41&quot;,&#10;    &quot;max&quot;: 0.49992125984252134,&#10;    &quot;topChanged&quot;: 0&#10;}&#10;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79_1*ζ_h_i*1_1_1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79_1*ζ_h_i*1_1_2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VALUE" val="1904*188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79_1*ζ_h_d*1_1_1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79_1*ζ_h_i*1_1_3"/>
  <p:tag name="KSO_WM_TEMPLATE_CATEGORY" val="diagram"/>
  <p:tag name="KSO_WM_TEMPLATE_INDEX" val="2021547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108_1*f*1"/>
  <p:tag name="KSO_WM_TEMPLATE_CATEGORY" val="diagram"/>
  <p:tag name="KSO_WM_TEMPLATE_INDEX" val="202171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6"/>
  <p:tag name="KSO_WM_UNIT_SHOW_EDIT_AREA_INDICATION" val="1"/>
  <p:tag name="KSO_WM_CHIP_GROUPID" val="5e6b05596848fb12bee65ac8"/>
  <p:tag name="KSO_WM_CHIP_XID" val="5e6b05596848fb12bee65aca"/>
  <p:tag name="KSO_WM_UNIT_DEC_AREA_ID" val="731948939aec45918d2ad4c3f98b6f8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fa0e4abc0054b649d5771c7813757cb"/>
  <p:tag name="KSO_WM_UNIT_TEXT_FILL_FORE_SCHEMECOLOR_INDEX_BRIGHTNESS" val="0.25"/>
  <p:tag name="KSO_WM_UNIT_TEXT_FILL_FORE_SCHEMECOLOR_INDEX" val="13"/>
  <p:tag name="KSO_WM_UNIT_TEXT_FILL_TYPE" val="1"/>
  <p:tag name="KSO_WM_TEMPLATE_ASSEMBLE_XID" val="606570684054ed1e2fb814f6"/>
  <p:tag name="KSO_WM_TEMPLATE_ASSEMBLE_GROUPID" val="606570684054ed1e2fb814f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文字</Application>
  <PresentationFormat>宽屏</PresentationFormat>
  <Paragraphs>171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Novecento wide Bold</vt:lpstr>
      <vt:lpstr>苹方-简</vt:lpstr>
      <vt:lpstr>Novecento wide Medium</vt:lpstr>
      <vt:lpstr>Source Han Sans Heavy</vt:lpstr>
      <vt:lpstr>Source Han Sans Regular</vt:lpstr>
      <vt:lpstr>Calibri</vt:lpstr>
      <vt:lpstr>Helvetica Neue</vt:lpstr>
      <vt:lpstr>微软雅黑</vt:lpstr>
      <vt:lpstr>汉仪旗黑</vt:lpstr>
      <vt:lpstr>微软雅黑</vt:lpstr>
      <vt:lpstr>宋体</vt:lpstr>
      <vt:lpstr>Arial Unicode MS</vt:lpstr>
      <vt:lpstr>汉仪书宋二KW</vt:lpstr>
      <vt:lpstr>Segoe UI</vt:lpstr>
      <vt:lpstr>Wingdings</vt:lpstr>
      <vt:lpstr>Office 主题</vt:lpstr>
      <vt:lpstr>RHINE LAB SYNTHESIZE    INFORMATION ANALYSIS   OS</vt:lpstr>
      <vt:lpstr>RHINE LAB SYNTHESIZE    INFORMATION ANALYSIS   OS</vt:lpstr>
      <vt:lpstr>PowerPoint 演示文稿</vt:lpstr>
      <vt:lpstr>PowerPoint 演示文稿</vt:lpstr>
      <vt:lpstr>RHINE LAB SYNTHESIZe     INFORMATION ANALYSIS    OS</vt:lpstr>
      <vt:lpstr>RHINE LAB SYNTHESIZe     INFORMATION ANALYSIS    OS</vt:lpstr>
      <vt:lpstr>PowerPoint 演示文稿</vt:lpstr>
      <vt:lpstr>RHINE LAB SYNTHESIZE    INFORMATION ANALYSIS   OS</vt:lpstr>
      <vt:lpstr>RHINE LAB SYNTHESIZE    INFORMATION ANALYSIS   OS</vt:lpstr>
      <vt:lpstr>RHINE LAB SYNTHESIZE    INFORMATION ANALYSIS   OS</vt:lpstr>
      <vt:lpstr>RHINE LAB SYNTHESIZE    INFORMATION ANALYSIS   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刘力源</cp:lastModifiedBy>
  <cp:revision>40</cp:revision>
  <dcterms:created xsi:type="dcterms:W3CDTF">2025-01-02T02:16:11Z</dcterms:created>
  <dcterms:modified xsi:type="dcterms:W3CDTF">2025-01-02T02:16:11Z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C0AADAE3F4F7677CEBF67567F8BA244E_43</vt:lpwstr>
  </property>
  <property fmtid="{D5CDD505-2E9C-101B-9397-08002B2CF9AE}" pid="3" name="KSOProductBuildVer">
    <vt:lpwstr>2052-6.11.0.8885</vt:lpwstr>
  </property>
</Properties>
</file>